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1pPr>
    <a:lvl2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2pPr>
    <a:lvl3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3pPr>
    <a:lvl4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4pPr>
    <a:lvl5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5pPr>
    <a:lvl6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6pPr>
    <a:lvl7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7pPr>
    <a:lvl8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8pPr>
    <a:lvl9pPr marL="0" marR="0" indent="0" algn="ctr" defTabSz="8255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000" u="none" kumimoji="0" normalizeH="0">
        <a:ln>
          <a:noFill/>
        </a:ln>
        <a:solidFill>
          <a:srgbClr val="000000"/>
        </a:solidFill>
        <a:effectLst/>
        <a:uFillTx/>
        <a:latin typeface="Helvetica Neue Medium"/>
        <a:ea typeface="Helvetica Neue Medium"/>
        <a:cs typeface="Helvetica Neue Medium"/>
        <a:sym typeface="Helvetica Neue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FFF"/>
          </a:solidFill>
        </a:fill>
      </a:tcStyle>
    </a:wholeTbl>
    <a:band2H>
      <a:tcTxStyle b="def" i="def"/>
      <a:tcStyle>
        <a:tcBdr/>
        <a:fill>
          <a:solidFill>
            <a:srgbClr val="E6F0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1F0CC"/>
          </a:solidFill>
        </a:fill>
      </a:tcStyle>
    </a:wholeTbl>
    <a:band2H>
      <a:tcTxStyle b="def" i="def"/>
      <a:tcStyle>
        <a:tcBdr/>
        <a:fill>
          <a:solidFill>
            <a:srgbClr val="EAF8E7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9D1E1"/>
          </a:solidFill>
        </a:fill>
      </a:tcStyle>
    </a:wholeTbl>
    <a:band2H>
      <a:tcTxStyle b="def" i="def"/>
      <a:tcStyle>
        <a:tcBdr/>
        <a:fill>
          <a:solidFill>
            <a:srgbClr val="FCE9F0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 Medium"/>
          <a:ea typeface="Helvetica Neue Medium"/>
          <a:cs typeface="Helvetica Neue Medium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1pPr>
    <a:lvl2pPr indent="228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2pPr>
    <a:lvl3pPr indent="457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3pPr>
    <a:lvl4pPr indent="685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4pPr>
    <a:lvl5pPr indent="9144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5pPr>
    <a:lvl6pPr indent="11430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6pPr>
    <a:lvl7pPr indent="13716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7pPr>
    <a:lvl8pPr indent="16002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8pPr>
    <a:lvl9pPr indent="1828800" defTabSz="457200" latinLnBrk="0">
      <a:lnSpc>
        <a:spcPct val="117999"/>
      </a:lnSpc>
      <a:defRPr sz="2200">
        <a:latin typeface="+mj-lt"/>
        <a:ea typeface="+mj-ea"/>
        <a:cs typeface="+mj-cs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제목 및 부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텍스트"/>
          <p:cNvSpPr txBox="1"/>
          <p:nvPr>
            <p:ph type="title"/>
          </p:nvPr>
        </p:nvSpPr>
        <p:spPr>
          <a:xfrm>
            <a:off x="1778000" y="2298700"/>
            <a:ext cx="20828000" cy="46482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12" name="본문 첫 번째 줄…"/>
          <p:cNvSpPr txBox="1"/>
          <p:nvPr>
            <p:ph type="body" sz="quarter" idx="1"/>
          </p:nvPr>
        </p:nvSpPr>
        <p:spPr>
          <a:xfrm>
            <a:off x="1778000" y="7073900"/>
            <a:ext cx="20828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1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인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본문 첫 번째 줄…"/>
          <p:cNvSpPr txBox="1"/>
          <p:nvPr>
            <p:ph type="body" sz="quarter" idx="1"/>
          </p:nvPr>
        </p:nvSpPr>
        <p:spPr>
          <a:xfrm>
            <a:off x="2387600" y="8953500"/>
            <a:ext cx="19621500" cy="585521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i="1" sz="3200"/>
            </a:lvl1pPr>
            <a:lvl2pPr marL="1025769" indent="-390769" algn="ctr">
              <a:spcBef>
                <a:spcPts val="0"/>
              </a:spcBef>
              <a:defRPr i="1" sz="3200"/>
            </a:lvl2pPr>
            <a:lvl3pPr marL="1660769" indent="-390769" algn="ctr">
              <a:spcBef>
                <a:spcPts val="0"/>
              </a:spcBef>
              <a:defRPr i="1" sz="3200"/>
            </a:lvl3pPr>
            <a:lvl4pPr marL="2295769" indent="-390769" algn="ctr">
              <a:spcBef>
                <a:spcPts val="0"/>
              </a:spcBef>
              <a:defRPr i="1" sz="3200"/>
            </a:lvl4pPr>
            <a:lvl5pPr marL="2930769" indent="-390769" algn="ctr">
              <a:spcBef>
                <a:spcPts val="0"/>
              </a:spcBef>
              <a:defRPr i="1" sz="32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94" name="“여기에 인용을 입력하십시오.”"/>
          <p:cNvSpPr txBox="1"/>
          <p:nvPr>
            <p:ph type="body" sz="quarter" idx="13"/>
          </p:nvPr>
        </p:nvSpPr>
        <p:spPr>
          <a:xfrm>
            <a:off x="2387600" y="6054140"/>
            <a:ext cx="19621500" cy="871118"/>
          </a:xfrm>
          <a:prstGeom prst="rect">
            <a:avLst/>
          </a:prstGeom>
        </p:spPr>
        <p:txBody>
          <a:bodyPr/>
          <a:lstStyle/>
          <a:p>
            <a:pPr marL="0" indent="0" algn="ctr">
              <a:spcBef>
                <a:spcPts val="0"/>
              </a:spcBef>
              <a:buSzTx/>
              <a:buNone/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</a:p>
        </p:txBody>
      </p:sp>
      <p:sp>
        <p:nvSpPr>
          <p:cNvPr id="95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이미지"/>
          <p:cNvSpPr/>
          <p:nvPr>
            <p:ph type="pic" idx="13"/>
          </p:nvPr>
        </p:nvSpPr>
        <p:spPr>
          <a:xfrm>
            <a:off x="0" y="0"/>
            <a:ext cx="24384000" cy="137160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빈 페이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이미지"/>
          <p:cNvSpPr/>
          <p:nvPr>
            <p:ph type="pic" idx="13"/>
          </p:nvPr>
        </p:nvSpPr>
        <p:spPr>
          <a:xfrm>
            <a:off x="3125967" y="673100"/>
            <a:ext cx="18135603" cy="8737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제목 텍스트"/>
          <p:cNvSpPr txBox="1"/>
          <p:nvPr>
            <p:ph type="title"/>
          </p:nvPr>
        </p:nvSpPr>
        <p:spPr>
          <a:xfrm>
            <a:off x="635000" y="9512300"/>
            <a:ext cx="23114000" cy="2006600"/>
          </a:xfrm>
          <a:prstGeom prst="rect">
            <a:avLst/>
          </a:prstGeom>
        </p:spPr>
        <p:txBody>
          <a:bodyPr anchor="b"/>
          <a:lstStyle/>
          <a:p>
            <a:pPr/>
            <a:r>
              <a:t>제목 텍스트</a:t>
            </a:r>
          </a:p>
        </p:txBody>
      </p:sp>
      <p:sp>
        <p:nvSpPr>
          <p:cNvPr id="22" name="본문 첫 번째 줄…"/>
          <p:cNvSpPr txBox="1"/>
          <p:nvPr>
            <p:ph type="body" sz="quarter" idx="1"/>
          </p:nvPr>
        </p:nvSpPr>
        <p:spPr>
          <a:xfrm>
            <a:off x="635000" y="11442700"/>
            <a:ext cx="23114000" cy="15875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23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가운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제목 텍스트"/>
          <p:cNvSpPr txBox="1"/>
          <p:nvPr>
            <p:ph type="title"/>
          </p:nvPr>
        </p:nvSpPr>
        <p:spPr>
          <a:xfrm>
            <a:off x="1778000" y="4533900"/>
            <a:ext cx="20828000" cy="4648200"/>
          </a:xfrm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3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수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이미지"/>
          <p:cNvSpPr/>
          <p:nvPr>
            <p:ph type="pic" sz="half" idx="13"/>
          </p:nvPr>
        </p:nvSpPr>
        <p:spPr>
          <a:xfrm>
            <a:off x="13165979" y="952500"/>
            <a:ext cx="9525002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제목 텍스트"/>
          <p:cNvSpPr txBox="1"/>
          <p:nvPr>
            <p:ph type="title"/>
          </p:nvPr>
        </p:nvSpPr>
        <p:spPr>
          <a:xfrm>
            <a:off x="1651000" y="952500"/>
            <a:ext cx="10223500" cy="5549900"/>
          </a:xfrm>
          <a:prstGeom prst="rect">
            <a:avLst/>
          </a:prstGeom>
        </p:spPr>
        <p:txBody>
          <a:bodyPr anchor="b"/>
          <a:lstStyle>
            <a:lvl1pPr>
              <a:defRPr sz="8400"/>
            </a:lvl1pPr>
          </a:lstStyle>
          <a:p>
            <a:pPr/>
            <a:r>
              <a:t>제목 텍스트</a:t>
            </a:r>
          </a:p>
        </p:txBody>
      </p:sp>
      <p:sp>
        <p:nvSpPr>
          <p:cNvPr id="40" name="본문 첫 번째 줄…"/>
          <p:cNvSpPr txBox="1"/>
          <p:nvPr>
            <p:ph type="body" sz="quarter" idx="1"/>
          </p:nvPr>
        </p:nvSpPr>
        <p:spPr>
          <a:xfrm>
            <a:off x="1651000" y="6527800"/>
            <a:ext cx="10223500" cy="57277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5400"/>
            </a:lvl1pPr>
            <a:lvl2pPr marL="0" indent="0" algn="ctr">
              <a:spcBef>
                <a:spcPts val="0"/>
              </a:spcBef>
              <a:buSzTx/>
              <a:buNone/>
              <a:defRPr sz="5400"/>
            </a:lvl2pPr>
            <a:lvl3pPr marL="0" indent="0" algn="ctr">
              <a:spcBef>
                <a:spcPts val="0"/>
              </a:spcBef>
              <a:buSzTx/>
              <a:buNone/>
              <a:defRPr sz="5400"/>
            </a:lvl3pPr>
            <a:lvl4pPr marL="0" indent="0" algn="ctr">
              <a:spcBef>
                <a:spcPts val="0"/>
              </a:spcBef>
              <a:buSzTx/>
              <a:buNone/>
              <a:defRPr sz="5400"/>
            </a:lvl4pPr>
            <a:lvl5pPr marL="0" indent="0" algn="ctr">
              <a:spcBef>
                <a:spcPts val="0"/>
              </a:spcBef>
              <a:buSzTx/>
              <a:buNone/>
              <a:defRPr sz="54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1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- 상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49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 및 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57" name="본문 첫 번째 줄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5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제목, 구분점 및 사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이미지"/>
          <p:cNvSpPr/>
          <p:nvPr>
            <p:ph type="pic" sz="half" idx="13"/>
          </p:nvPr>
        </p:nvSpPr>
        <p:spPr>
          <a:xfrm>
            <a:off x="13169900" y="3149600"/>
            <a:ext cx="9525000" cy="92964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제목 텍스트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제목 텍스트</a:t>
            </a:r>
          </a:p>
        </p:txBody>
      </p:sp>
      <p:sp>
        <p:nvSpPr>
          <p:cNvPr id="67" name="본문 첫 번째 줄…"/>
          <p:cNvSpPr txBox="1"/>
          <p:nvPr>
            <p:ph type="body" sz="half" idx="1"/>
          </p:nvPr>
        </p:nvSpPr>
        <p:spPr>
          <a:xfrm>
            <a:off x="1689100" y="3149600"/>
            <a:ext cx="10223500" cy="9296400"/>
          </a:xfrm>
          <a:prstGeom prst="rect">
            <a:avLst/>
          </a:prstGeom>
        </p:spPr>
        <p:txBody>
          <a:bodyPr/>
          <a:lstStyle>
            <a:lvl1pPr marL="558800" indent="-558800">
              <a:spcBef>
                <a:spcPts val="4500"/>
              </a:spcBef>
              <a:defRPr sz="3800"/>
            </a:lvl1pPr>
            <a:lvl2pPr marL="1117600" indent="-558800">
              <a:spcBef>
                <a:spcPts val="4500"/>
              </a:spcBef>
              <a:defRPr sz="3800"/>
            </a:lvl2pPr>
            <a:lvl3pPr marL="1676400" indent="-558800">
              <a:spcBef>
                <a:spcPts val="4500"/>
              </a:spcBef>
              <a:defRPr sz="3800"/>
            </a:lvl3pPr>
            <a:lvl4pPr marL="2235200" indent="-558800">
              <a:spcBef>
                <a:spcPts val="4500"/>
              </a:spcBef>
              <a:defRPr sz="3800"/>
            </a:lvl4pPr>
            <a:lvl5pPr marL="2794000" indent="-558800">
              <a:spcBef>
                <a:spcPts val="4500"/>
              </a:spcBef>
              <a:defRPr sz="3800"/>
            </a:lvl5pPr>
          </a:lstStyle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68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구분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본문 첫 번째 줄…"/>
          <p:cNvSpPr txBox="1"/>
          <p:nvPr>
            <p:ph type="body" idx="1"/>
          </p:nvPr>
        </p:nvSpPr>
        <p:spPr>
          <a:xfrm>
            <a:off x="1689100" y="1778000"/>
            <a:ext cx="21005800" cy="10160000"/>
          </a:xfrm>
          <a:prstGeom prst="rect">
            <a:avLst/>
          </a:prstGeom>
        </p:spPr>
        <p:txBody>
          <a:bodyPr/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7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사진 - 3장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이미지"/>
          <p:cNvSpPr/>
          <p:nvPr>
            <p:ph type="pic" sz="quarter" idx="13"/>
          </p:nvPr>
        </p:nvSpPr>
        <p:spPr>
          <a:xfrm>
            <a:off x="15760700" y="70485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이미지"/>
          <p:cNvSpPr/>
          <p:nvPr>
            <p:ph type="pic" sz="quarter" idx="14"/>
          </p:nvPr>
        </p:nvSpPr>
        <p:spPr>
          <a:xfrm>
            <a:off x="15760700" y="1130300"/>
            <a:ext cx="7404100" cy="5549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이미지"/>
          <p:cNvSpPr/>
          <p:nvPr>
            <p:ph type="pic" idx="15"/>
          </p:nvPr>
        </p:nvSpPr>
        <p:spPr>
          <a:xfrm>
            <a:off x="1206500" y="1130300"/>
            <a:ext cx="14173200" cy="11468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슬라이드 번호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텍스트"/>
          <p:cNvSpPr txBox="1"/>
          <p:nvPr>
            <p:ph type="title"/>
          </p:nvPr>
        </p:nvSpPr>
        <p:spPr>
          <a:xfrm>
            <a:off x="1689100" y="355600"/>
            <a:ext cx="21005800" cy="2286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제목 텍스트</a:t>
            </a:r>
          </a:p>
        </p:txBody>
      </p:sp>
      <p:sp>
        <p:nvSpPr>
          <p:cNvPr id="3" name="본문 첫 번째 줄…"/>
          <p:cNvSpPr txBox="1"/>
          <p:nvPr>
            <p:ph type="body" idx="1"/>
          </p:nvPr>
        </p:nvSpPr>
        <p:spPr>
          <a:xfrm>
            <a:off x="1689100" y="3149600"/>
            <a:ext cx="21005800" cy="9296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본문 첫 번째 줄</a:t>
            </a:r>
          </a:p>
          <a:p>
            <a:pPr lvl="1"/>
            <a:r>
              <a:t>본문 두 번째 줄</a:t>
            </a:r>
          </a:p>
          <a:p>
            <a:pPr lvl="2"/>
            <a:r>
              <a:t>본문 세 번째 줄</a:t>
            </a:r>
          </a:p>
          <a:p>
            <a:pPr lvl="3"/>
            <a:r>
              <a:t>본문 네 번째 줄</a:t>
            </a:r>
          </a:p>
          <a:p>
            <a:pPr lvl="4"/>
            <a:r>
              <a:t>본문 다섯 번째 줄</a:t>
            </a:r>
          </a:p>
        </p:txBody>
      </p:sp>
      <p:sp>
        <p:nvSpPr>
          <p:cNvPr id="4" name="슬라이드 번호"/>
          <p:cNvSpPr txBox="1"/>
          <p:nvPr>
            <p:ph type="sldNum" sz="quarter" idx="2"/>
          </p:nvPr>
        </p:nvSpPr>
        <p:spPr>
          <a:xfrm>
            <a:off x="11959031" y="13081000"/>
            <a:ext cx="453238" cy="461059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24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1200" u="none">
          <a:ln>
            <a:noFill/>
          </a:ln>
          <a:solidFill>
            <a:srgbClr val="000000"/>
          </a:solidFill>
          <a:uFillTx/>
          <a:latin typeface="Helvetica Neue Medium"/>
          <a:ea typeface="Helvetica Neue Medium"/>
          <a:cs typeface="Helvetica Neue Medium"/>
          <a:sym typeface="Helvetica Neue Medium"/>
        </a:defRPr>
      </a:lvl9pPr>
    </p:titleStyle>
    <p:bodyStyle>
      <a:lvl1pPr marL="63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1pPr>
      <a:lvl2pPr marL="127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2pPr>
      <a:lvl3pPr marL="190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3pPr>
      <a:lvl4pPr marL="2540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4pPr>
      <a:lvl5pPr marL="3175000" marR="0" indent="-635000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5pPr>
      <a:lvl6pPr marL="376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6pPr>
      <a:lvl7pPr marL="439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7pPr>
      <a:lvl8pPr marL="5031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8pPr>
      <a:lvl9pPr marL="5666153" marR="0" indent="-586153" algn="l" defTabSz="825500" rtl="0" latinLnBrk="0">
        <a:lnSpc>
          <a:spcPct val="100000"/>
        </a:lnSpc>
        <a:spcBef>
          <a:spcPts val="5900"/>
        </a:spcBef>
        <a:spcAft>
          <a:spcPts val="0"/>
        </a:spcAft>
        <a:buClrTx/>
        <a:buSzPct val="125000"/>
        <a:buFontTx/>
        <a:buChar char="•"/>
        <a:tabLst/>
        <a:defRPr b="0" baseline="0" cap="none" i="0" spc="0" strike="noStrike" sz="4800" u="none">
          <a:ln>
            <a:noFill/>
          </a:ln>
          <a:solidFill>
            <a:srgbClr val="000000"/>
          </a:solidFill>
          <a:uFillTx/>
          <a:latin typeface="+mj-lt"/>
          <a:ea typeface="+mj-ea"/>
          <a:cs typeface="+mj-cs"/>
          <a:sym typeface="Helvetica Neue"/>
        </a:defRPr>
      </a:lvl9pPr>
    </p:bodyStyle>
    <p:otherStyle>
      <a:lvl1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0" algn="ctr" defTabSz="8255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.png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0.pn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1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2.pn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3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4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6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7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8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19.pn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.png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21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3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4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5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6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8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9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9" name="표지2.png" descr="표지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데이터3(신한1).png" descr="데이터3(신한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9" name="데이터4(신한2).png" descr="데이터4(신한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데이터5(분석1).png" descr="데이터5(분석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데이터6(분석2).png" descr="데이터6(분석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데이터7(분석3).png" descr="데이터7(분석3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데이터8(분석4).png" descr="데이터8(분석4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데이터9(분석5).png" descr="데이터9(분석5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데이터10(분석6).png" descr="데이터10(분석6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결론.png" descr="결론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결론1.png" descr="결론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목차2.png" descr="목차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결론2.png" descr="결론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엔딩.png" descr="엔디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주제선정.png" descr="주제선정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선정이유1.png" descr="선정이유1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선정이유2.png" descr="선정이유2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9" name="데이터전처리.png" descr="데이터전처리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데이터1(설명).png" descr="데이터1(설명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데이터2(코로나1).png" descr="데이터2(코로나1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5" name="데이터2(코로나2).png" descr="데이터2(코로나2)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0"/>
            <a:ext cx="24384000" cy="13716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"/>
        <a:ea typeface="Helvetica Neue"/>
        <a:cs typeface="Helvetica Neue"/>
      </a:majorFont>
      <a:minorFont>
        <a:latin typeface="Helvetica"/>
        <a:ea typeface="Helvetica"/>
        <a:cs typeface="Helvetica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0" tIns="0" rIns="0" bIns="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0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 Medium"/>
            <a:ea typeface="Helvetica Neue Medium"/>
            <a:cs typeface="Helvetica Neue Medium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